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9" y="4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90364-D8BB-4797-9774-6336AE3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162" y="3347500"/>
            <a:ext cx="4694828" cy="4180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542E-7EB6-4070-A926-94F12269B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00" y="4417257"/>
            <a:ext cx="3455226" cy="1905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432" y="259032"/>
            <a:ext cx="1885230" cy="673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245062"/>
            <a:ext cx="2819400" cy="7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limit in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need of an advanced math degree, but a solid Math knowledge surely helps a lot….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usual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manner, native resource or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25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and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Youtube-er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?!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756</Words>
  <Application>Microsoft Office PowerPoint</Application>
  <PresentationFormat>Widescreen</PresentationFormat>
  <Paragraphs>153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 </dc:title>
  <dc:creator>Udara Alwis</dc:creator>
  <cp:lastModifiedBy>Udara Alwis</cp:lastModifiedBy>
  <cp:revision>182</cp:revision>
  <dcterms:created xsi:type="dcterms:W3CDTF">2017-07-18T05:46:57Z</dcterms:created>
  <dcterms:modified xsi:type="dcterms:W3CDTF">2017-09-18T12:09:50Z</dcterms:modified>
</cp:coreProperties>
</file>